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FFEE67-C38E-4D42-A3ED-FBBFBC221756}" v="12" dt="2021-07-08T21:51:09.5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9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8BF06-C657-4883-A232-781849B72F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A483D2-808F-4502-97B4-3E61D754F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4175D-74D5-463E-92F3-6031D6128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7BDA5-EBD7-4614-A14A-05241D5DE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4D3A5-BAD7-4FEF-8A12-CD98186B7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775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273D0-5B42-4DE7-9F6C-5A4C61C79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7496C5-5913-4E90-B846-7BABFB27C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B9C0A-DC59-434C-9D1F-87D09CB21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B12E5-5FC1-48EA-8540-18CAF390C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EAEC9-CAA4-47CE-9AAF-F8CC5DC6E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090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14EB4D-CB0B-4451-A012-57472B9899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2D21D2-688C-48BF-AB48-C726566B14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3D31-761E-4B87-B151-131081339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FD512-9EF8-4B33-A7FA-51B73EEDD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2DE28-9802-46E9-9C91-E76EB4BAD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32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1DE48-FFCE-421D-91EA-FF3ED3311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2C220-0127-4742-BC1F-7A80494E0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0E695-2619-43A0-9122-715CE0544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217CE-C980-4793-AFAE-EA13355C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9B3EE-E1B0-45EA-8C0F-72CF65704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4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D0815-CCDE-49AA-A669-6297FB05B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CBE4F-3FBB-40BE-981F-3A247DB7C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6B962-90CF-49F9-8F0A-2237F7203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EBF1D-7DB8-4881-9E87-D8DD52C9B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2CA78-237C-49EA-A9F7-AC78EA708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20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7E69C-7960-42F3-B911-CF4D01D23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20031-915A-4E6D-9FCC-BBB93EB813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74DA4-CF42-4716-B817-2B7129F86F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DEFA4-24B5-42E8-8224-1C49FBAA7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07FDC6-39F1-4299-BA6E-6F16184EF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E65C25-181D-40DC-91AF-39739CC5C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630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C78DC-8499-4393-99D7-2A4727EC7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18AF9-DFD3-42F6-B7D8-26838D307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2A03EC-418E-4CDB-859B-9A4201E49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1FEA99-C85D-4699-974C-E95D341286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92A9EB-4161-458B-863B-43A13DA402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9FC67A-D8AD-4D99-8BC5-E56153BC7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6BABF8-AE95-4048-8004-013D36E1E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533DD8-745D-451B-A545-B04616A39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82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53AAE-1C84-4695-AC74-E347B577C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78B2B6-9C65-4A2B-B4F1-79A9B5506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A2894F-CE1C-4DE8-B9B7-92A14E886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493A3-2D69-40C1-81C8-BBE3197C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38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F12CC5-5D66-4C29-9910-97CD2E94C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1E873D-6CF6-42F2-9532-8E6871666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06102-537A-48C4-88C2-1BC067571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074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D53B1-965C-4D76-87AE-CBDBCBFF0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05B13-06E3-446F-95C7-7861DB0F8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BCEA19-CD21-4D01-B885-8C5631127E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F113F3-1E93-4C79-BD53-46E7CC8DF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AECFF-3556-4222-B983-7D6610B73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CA725-4D82-4D16-9E72-C60062A4E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81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7B1BA-6BF8-4ADB-A0F6-63DA6C544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E2BAB9-39EE-46A4-9970-42698E5684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0B316-C5F8-452F-866A-6361DE581B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ABE33-7D7D-462E-8947-794932345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ACA22-E0A0-44D8-BC67-82A5E017A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FA849-0AF9-4B7F-8042-2106C1B1F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438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609C3D-4FF4-4D16-8F07-B9DCC741B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59A47-5C6E-4F7E-82AC-D0E03840A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E6CE9-810E-4632-967A-A2ED3F386B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363AF-4F27-4762-B07B-882EDBF26655}" type="datetimeFigureOut">
              <a:rPr lang="en-US" smtClean="0"/>
              <a:t>7/8/2021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9CB81-C1DA-467E-B18F-6E3B77E047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50036-6744-4840-9A96-66ED2FA3AD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2580A-1A2E-4B28-A0A0-638A83A74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84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hunt.co/a6/d8917af8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visualhunt.com/re8/dc46449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picture containing nature, outdoor, mountain, night sky&#10;&#10;Description automatically generated">
            <a:extLst>
              <a:ext uri="{FF2B5EF4-FFF2-40B4-BE49-F238E27FC236}">
                <a16:creationId xmlns:a16="http://schemas.microsoft.com/office/drawing/2014/main" id="{1E99175E-FEF8-4F8F-AE55-FB2A83B7C9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B18CB8F-AC7B-4A78-85B9-6AC33C32CDC5}"/>
              </a:ext>
            </a:extLst>
          </p:cNvPr>
          <p:cNvSpPr txBox="1"/>
          <p:nvPr/>
        </p:nvSpPr>
        <p:spPr>
          <a:xfrm>
            <a:off x="9914709" y="6627168"/>
            <a:ext cx="249500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b="0" i="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Photo credit: </a:t>
            </a:r>
            <a:r>
              <a:rPr lang="en-US" sz="900" b="0" i="0" u="none" strike="noStrike" dirty="0" err="1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snowpeak</a:t>
            </a:r>
            <a:r>
              <a:rPr lang="en-US" sz="900" b="0" i="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</a:rPr>
              <a:t> on </a:t>
            </a:r>
            <a:r>
              <a:rPr lang="en-US" sz="900" b="0" i="0" u="none" strike="noStrike" dirty="0">
                <a:solidFill>
                  <a:schemeClr val="bg1"/>
                </a:solidFill>
                <a:effectLst/>
                <a:latin typeface="Segoe UI Light" panose="020B0502040204020203" pitchFamily="34" charset="0"/>
                <a:cs typeface="Segoe UI Light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VisualHunt.com</a:t>
            </a:r>
            <a:endParaRPr lang="en-US" sz="9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6AB229-8CDA-4087-BFCF-B9B0C90C9ED5}"/>
              </a:ext>
            </a:extLst>
          </p:cNvPr>
          <p:cNvSpPr txBox="1"/>
          <p:nvPr/>
        </p:nvSpPr>
        <p:spPr>
          <a:xfrm>
            <a:off x="2403566" y="84178"/>
            <a:ext cx="7141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Rewrite Git History to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85D879-B4AF-4633-B077-ADE0860F99CA}"/>
              </a:ext>
            </a:extLst>
          </p:cNvPr>
          <p:cNvSpPr txBox="1"/>
          <p:nvPr/>
        </p:nvSpPr>
        <p:spPr>
          <a:xfrm>
            <a:off x="304584" y="5528164"/>
            <a:ext cx="115828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SUPERCHARGE YOUR CODE REVIEWS</a:t>
            </a:r>
          </a:p>
        </p:txBody>
      </p:sp>
    </p:spTree>
    <p:extLst>
      <p:ext uri="{BB962C8B-B14F-4D97-AF65-F5344CB8AC3E}">
        <p14:creationId xmlns:p14="http://schemas.microsoft.com/office/powerpoint/2010/main" val="879238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ith the arms crossed&#10;&#10;Description automatically generated with low confidence">
            <a:extLst>
              <a:ext uri="{FF2B5EF4-FFF2-40B4-BE49-F238E27FC236}">
                <a16:creationId xmlns:a16="http://schemas.microsoft.com/office/drawing/2014/main" id="{D98EC3F5-6AD1-46CB-94DA-6753D2774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3695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40D6F79-9CE2-498D-9BC3-B7E5674E7246}"/>
              </a:ext>
            </a:extLst>
          </p:cNvPr>
          <p:cNvSpPr/>
          <p:nvPr/>
        </p:nvSpPr>
        <p:spPr>
          <a:xfrm>
            <a:off x="505609" y="498733"/>
            <a:ext cx="6863379" cy="3342251"/>
          </a:xfrm>
          <a:prstGeom prst="rect">
            <a:avLst/>
          </a:prstGeom>
          <a:solidFill>
            <a:schemeClr val="dk1">
              <a:alpha val="30000"/>
            </a:schemeClr>
          </a:solidFill>
          <a:ln w="66675" cmpd="tri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AA57E4-417C-4B22-8EF7-2AB94826233E}"/>
              </a:ext>
            </a:extLst>
          </p:cNvPr>
          <p:cNvSpPr txBox="1"/>
          <p:nvPr/>
        </p:nvSpPr>
        <p:spPr>
          <a:xfrm>
            <a:off x="754913" y="701054"/>
            <a:ext cx="5050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Nate Adams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8F666C-20E9-40BD-A046-0659E39DC3F0}"/>
              </a:ext>
            </a:extLst>
          </p:cNvPr>
          <p:cNvSpPr txBox="1"/>
          <p:nvPr/>
        </p:nvSpPr>
        <p:spPr>
          <a:xfrm>
            <a:off x="754913" y="1311550"/>
            <a:ext cx="5050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@psiberknetic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BD725C-A4E3-408B-9B75-992EA311172F}"/>
              </a:ext>
            </a:extLst>
          </p:cNvPr>
          <p:cNvSpPr txBox="1"/>
          <p:nvPr/>
        </p:nvSpPr>
        <p:spPr>
          <a:xfrm>
            <a:off x="772633" y="2114032"/>
            <a:ext cx="5032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Senior Software Developer – United Fire Group</a:t>
            </a:r>
          </a:p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Agile Enthusiast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D7D0546-3C93-47E0-BC96-F5910CE32F02}"/>
              </a:ext>
            </a:extLst>
          </p:cNvPr>
          <p:cNvSpPr txBox="1"/>
          <p:nvPr/>
        </p:nvSpPr>
        <p:spPr>
          <a:xfrm>
            <a:off x="754913" y="3008848"/>
            <a:ext cx="60815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psiberknetic@gmail.com</a:t>
            </a:r>
          </a:p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nadams@unitedfiregroup.com</a:t>
            </a:r>
          </a:p>
        </p:txBody>
      </p:sp>
      <p:pic>
        <p:nvPicPr>
          <p:cNvPr id="1032" name="Picture 8" descr="United Fire Group - Neckerman Insurance Services">
            <a:extLst>
              <a:ext uri="{FF2B5EF4-FFF2-40B4-BE49-F238E27FC236}">
                <a16:creationId xmlns:a16="http://schemas.microsoft.com/office/drawing/2014/main" id="{28256F8E-4FCB-467B-947A-9071493E0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21" y="4299029"/>
            <a:ext cx="4476307" cy="256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273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CF66A72-00E6-444E-BEB0-FF3D4A0943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85CE79-0C5A-4DAC-AD1E-4DF0F9E73458}"/>
              </a:ext>
            </a:extLst>
          </p:cNvPr>
          <p:cNvSpPr txBox="1"/>
          <p:nvPr/>
        </p:nvSpPr>
        <p:spPr>
          <a:xfrm>
            <a:off x="1156445" y="3075057"/>
            <a:ext cx="9590112" cy="707886"/>
          </a:xfrm>
          <a:prstGeom prst="rect">
            <a:avLst/>
          </a:prstGeom>
          <a:solidFill>
            <a:schemeClr val="tx1">
              <a:alpha val="62000"/>
            </a:schemeClr>
          </a:solidFill>
          <a:ln w="76200" cmpd="thickThin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Let’s leave PowerPoint and </a:t>
            </a:r>
            <a:r>
              <a:rPr lang="en-US" sz="4000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LOOK AT CODE!</a:t>
            </a:r>
          </a:p>
        </p:txBody>
      </p:sp>
    </p:spTree>
    <p:extLst>
      <p:ext uri="{BB962C8B-B14F-4D97-AF65-F5344CB8AC3E}">
        <p14:creationId xmlns:p14="http://schemas.microsoft.com/office/powerpoint/2010/main" val="2743618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person&#10;&#10;Description automatically generated">
            <a:extLst>
              <a:ext uri="{FF2B5EF4-FFF2-40B4-BE49-F238E27FC236}">
                <a16:creationId xmlns:a16="http://schemas.microsoft.com/office/drawing/2014/main" id="{E91FF387-6514-4FCC-B75E-0B9DD99F47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D3B5D43-0C0B-4D6C-ABF4-277BFCF603D9}"/>
              </a:ext>
            </a:extLst>
          </p:cNvPr>
          <p:cNvSpPr/>
          <p:nvPr/>
        </p:nvSpPr>
        <p:spPr>
          <a:xfrm>
            <a:off x="4841939" y="3185373"/>
            <a:ext cx="6863379" cy="3342251"/>
          </a:xfrm>
          <a:prstGeom prst="rect">
            <a:avLst/>
          </a:prstGeom>
          <a:solidFill>
            <a:schemeClr val="dk1">
              <a:alpha val="30000"/>
            </a:schemeClr>
          </a:solidFill>
          <a:ln w="66675" cmpd="tri"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28E6B8-E895-42C8-9E20-080617EFBA30}"/>
              </a:ext>
            </a:extLst>
          </p:cNvPr>
          <p:cNvSpPr txBox="1"/>
          <p:nvPr/>
        </p:nvSpPr>
        <p:spPr>
          <a:xfrm>
            <a:off x="5091243" y="3387694"/>
            <a:ext cx="5050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Nate Adams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3D7554-5F13-42CA-9B45-E214C4D965A0}"/>
              </a:ext>
            </a:extLst>
          </p:cNvPr>
          <p:cNvSpPr txBox="1"/>
          <p:nvPr/>
        </p:nvSpPr>
        <p:spPr>
          <a:xfrm>
            <a:off x="5091243" y="3998190"/>
            <a:ext cx="5050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@psiberknetic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1C3A3C-DEA9-4EE5-ACA9-09F639E81EBF}"/>
              </a:ext>
            </a:extLst>
          </p:cNvPr>
          <p:cNvSpPr txBox="1"/>
          <p:nvPr/>
        </p:nvSpPr>
        <p:spPr>
          <a:xfrm>
            <a:off x="5108963" y="4800672"/>
            <a:ext cx="5032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Senior Software Developer – United Fire Group</a:t>
            </a:r>
          </a:p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Agile Enthusiast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64F3A5-864C-4026-8B35-43F331532F83}"/>
              </a:ext>
            </a:extLst>
          </p:cNvPr>
          <p:cNvSpPr txBox="1"/>
          <p:nvPr/>
        </p:nvSpPr>
        <p:spPr>
          <a:xfrm>
            <a:off x="5091243" y="5695488"/>
            <a:ext cx="60815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psiberknetic@gmail.com</a:t>
            </a:r>
          </a:p>
          <a:p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nadams@unitedfiregroup.com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D91459-3C5A-454A-889D-4C46A7106B4A}"/>
              </a:ext>
            </a:extLst>
          </p:cNvPr>
          <p:cNvSpPr txBox="1"/>
          <p:nvPr/>
        </p:nvSpPr>
        <p:spPr>
          <a:xfrm>
            <a:off x="3160236" y="324043"/>
            <a:ext cx="8545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Thanks for coming and hanging out!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F4E813-A56D-49CF-BF11-478832E96EED}"/>
              </a:ext>
            </a:extLst>
          </p:cNvPr>
          <p:cNvSpPr txBox="1"/>
          <p:nvPr/>
        </p:nvSpPr>
        <p:spPr>
          <a:xfrm>
            <a:off x="4955177" y="1496524"/>
            <a:ext cx="61963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503266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80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Supercharge your Peer Reviews</dc:title>
  <dc:creator>Adams, Nate</dc:creator>
  <cp:lastModifiedBy>Nate Adams</cp:lastModifiedBy>
  <cp:revision>6</cp:revision>
  <dcterms:created xsi:type="dcterms:W3CDTF">2021-07-08T19:01:09Z</dcterms:created>
  <dcterms:modified xsi:type="dcterms:W3CDTF">2021-07-08T21:57:31Z</dcterms:modified>
</cp:coreProperties>
</file>

<file path=docProps/thumbnail.jpeg>
</file>